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749050" y="748800"/>
            <a:ext cx="3645899" cy="36458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1233100"/>
            <a:ext cx="8520599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91945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91377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DEVIL &amp; HELL REFERENCES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ACT V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>
                <a:latin typeface="Arial"/>
                <a:ea typeface="Arial"/>
                <a:cs typeface="Arial"/>
                <a:sym typeface="Arial"/>
              </a:rPr>
              <a:t>“Cassio did tup her; ask thy husband else.</a:t>
            </a:r>
          </a:p>
          <a:p>
            <a:pPr indent="0" marL="45720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>
                <a:latin typeface="Arial"/>
                <a:ea typeface="Arial"/>
                <a:cs typeface="Arial"/>
                <a:sym typeface="Arial"/>
              </a:rPr>
              <a:t>O, I were damn'd beneath all depth in </a:t>
            </a:r>
            <a:r>
              <a:rPr b="1" i="1" lang="en" sz="2400" u="sng">
                <a:latin typeface="Arial"/>
                <a:ea typeface="Arial"/>
                <a:cs typeface="Arial"/>
                <a:sym typeface="Arial"/>
              </a:rPr>
              <a:t>hell</a:t>
            </a:r>
            <a:r>
              <a:rPr b="1" i="1" lang="en" sz="2400">
                <a:latin typeface="Arial"/>
                <a:ea typeface="Arial"/>
                <a:cs typeface="Arial"/>
                <a:sym typeface="Arial"/>
              </a:rPr>
              <a:t>...,” </a:t>
            </a:r>
          </a:p>
        </p:txBody>
      </p:sp>
      <p:sp>
        <p:nvSpPr>
          <p:cNvPr id="62" name="Shape 62"/>
          <p:cNvSpPr txBox="1"/>
          <p:nvPr>
            <p:ph idx="2" type="subTitle"/>
          </p:nvPr>
        </p:nvSpPr>
        <p:spPr>
          <a:xfrm>
            <a:off x="-2428725" y="4931975"/>
            <a:ext cx="1460099" cy="984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>
            <p:ph idx="3" type="body"/>
          </p:nvPr>
        </p:nvSpPr>
        <p:spPr>
          <a:xfrm>
            <a:off x="4494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“She's like a liar, gone to burning </a:t>
            </a:r>
            <a:r>
              <a:rPr b="1" lang="en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hell</a:t>
            </a: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indent="457200"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'Twas I that kill'd her.”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>
                <a:latin typeface="Arial"/>
                <a:ea typeface="Arial"/>
                <a:cs typeface="Arial"/>
                <a:sym typeface="Arial"/>
              </a:rPr>
              <a:t>“O, the more angel she,</a:t>
            </a: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>
                <a:latin typeface="Arial"/>
                <a:ea typeface="Arial"/>
                <a:cs typeface="Arial"/>
                <a:sym typeface="Arial"/>
              </a:rPr>
              <a:t>And you the blacker </a:t>
            </a:r>
            <a:r>
              <a:rPr b="1" i="1" lang="en" sz="2400" u="sng">
                <a:latin typeface="Arial"/>
                <a:ea typeface="Arial"/>
                <a:cs typeface="Arial"/>
                <a:sym typeface="Arial"/>
              </a:rPr>
              <a:t>devil</a:t>
            </a:r>
            <a:r>
              <a:rPr b="1" i="1" lang="en" sz="2400">
                <a:latin typeface="Arial"/>
                <a:ea typeface="Arial"/>
                <a:cs typeface="Arial"/>
                <a:sym typeface="Arial"/>
              </a:rPr>
              <a:t>!” </a:t>
            </a:r>
          </a:p>
        </p:txBody>
      </p:sp>
      <p:sp>
        <p:nvSpPr>
          <p:cNvPr id="69" name="Shape 69"/>
          <p:cNvSpPr txBox="1"/>
          <p:nvPr>
            <p:ph idx="2" type="subTitle"/>
          </p:nvPr>
        </p:nvSpPr>
        <p:spPr>
          <a:xfrm>
            <a:off x="-2428725" y="4931975"/>
            <a:ext cx="1460099" cy="984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>
            <p:ph idx="3" type="body"/>
          </p:nvPr>
        </p:nvSpPr>
        <p:spPr>
          <a:xfrm>
            <a:off x="4494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“To you, lord governor,</a:t>
            </a: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Remains the censure of this </a:t>
            </a:r>
            <a:r>
              <a:rPr b="1" lang="en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hellish</a:t>
            </a: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villain...”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>
                <a:latin typeface="Arial"/>
                <a:ea typeface="Arial"/>
                <a:cs typeface="Arial"/>
                <a:sym typeface="Arial"/>
              </a:rPr>
              <a:t>“Let heaven and men and </a:t>
            </a:r>
            <a:r>
              <a:rPr b="1" i="1" lang="en" sz="2400" u="sng">
                <a:latin typeface="Arial"/>
                <a:ea typeface="Arial"/>
                <a:cs typeface="Arial"/>
                <a:sym typeface="Arial"/>
              </a:rPr>
              <a:t>devils</a:t>
            </a:r>
            <a:r>
              <a:rPr b="1" i="1" lang="en" sz="2400">
                <a:latin typeface="Arial"/>
                <a:ea typeface="Arial"/>
                <a:cs typeface="Arial"/>
                <a:sym typeface="Arial"/>
              </a:rPr>
              <a:t>, let them all,</a:t>
            </a: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>
                <a:latin typeface="Arial"/>
                <a:ea typeface="Arial"/>
                <a:cs typeface="Arial"/>
                <a:sym typeface="Arial"/>
              </a:rPr>
              <a:t>All, all, cry shame against me, yet I'll speak.”</a:t>
            </a:r>
          </a:p>
        </p:txBody>
      </p:sp>
      <p:sp>
        <p:nvSpPr>
          <p:cNvPr id="76" name="Shape 76"/>
          <p:cNvSpPr txBox="1"/>
          <p:nvPr>
            <p:ph idx="2" type="subTitle"/>
          </p:nvPr>
        </p:nvSpPr>
        <p:spPr>
          <a:xfrm>
            <a:off x="-2428725" y="4931975"/>
            <a:ext cx="1460099" cy="984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>
            <p:ph idx="3" type="body"/>
          </p:nvPr>
        </p:nvSpPr>
        <p:spPr>
          <a:xfrm>
            <a:off x="4494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“Thou dost belie her, and thou art a </a:t>
            </a:r>
            <a:r>
              <a:rPr b="1" lang="en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devil</a:t>
            </a: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.”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>
                <a:latin typeface="Arial"/>
                <a:ea typeface="Arial"/>
                <a:cs typeface="Arial"/>
                <a:sym typeface="Arial"/>
              </a:rPr>
              <a:t>“If that thou be'st a </a:t>
            </a:r>
            <a:r>
              <a:rPr b="1" i="1" lang="en" sz="2400" u="sng">
                <a:latin typeface="Arial"/>
                <a:ea typeface="Arial"/>
                <a:cs typeface="Arial"/>
                <a:sym typeface="Arial"/>
              </a:rPr>
              <a:t>devil</a:t>
            </a:r>
            <a:r>
              <a:rPr b="1" i="1" lang="en" sz="2400">
                <a:latin typeface="Arial"/>
                <a:ea typeface="Arial"/>
                <a:cs typeface="Arial"/>
                <a:sym typeface="Arial"/>
              </a:rPr>
              <a:t>, I cannot kill thee.” </a:t>
            </a:r>
          </a:p>
        </p:txBody>
      </p:sp>
      <p:sp>
        <p:nvSpPr>
          <p:cNvPr id="83" name="Shape 83"/>
          <p:cNvSpPr txBox="1"/>
          <p:nvPr>
            <p:ph idx="2" type="subTitle"/>
          </p:nvPr>
        </p:nvSpPr>
        <p:spPr>
          <a:xfrm>
            <a:off x="-2428725" y="4931975"/>
            <a:ext cx="1460099" cy="984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>
            <p:ph idx="3" type="body"/>
          </p:nvPr>
        </p:nvSpPr>
        <p:spPr>
          <a:xfrm>
            <a:off x="4494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“Whip me, ye </a:t>
            </a:r>
            <a:r>
              <a:rPr b="1" lang="en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devils</a:t>
            </a: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the possession of this heavenly sight!”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4294967295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457200"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>
            <p:ph idx="4294967295" type="body"/>
          </p:nvPr>
        </p:nvSpPr>
        <p:spPr>
          <a:xfrm>
            <a:off x="4494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“Let the </a:t>
            </a:r>
            <a:r>
              <a:rPr b="1" lang="en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devil</a:t>
            </a:r>
            <a:r>
              <a:rPr b="1" lang="en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his dam haunt you! What did you mean by that same handkerchief you gave me even now?”</a:t>
            </a:r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i="1" lang="en" sz="2400">
                <a:latin typeface="Arial"/>
                <a:ea typeface="Arial"/>
                <a:cs typeface="Arial"/>
                <a:sym typeface="Arial"/>
              </a:rPr>
              <a:t>“Will you, I pray, demand that demi-</a:t>
            </a:r>
            <a:r>
              <a:rPr b="1" i="1" lang="en" sz="2400" u="sng">
                <a:latin typeface="Arial"/>
                <a:ea typeface="Arial"/>
                <a:cs typeface="Arial"/>
                <a:sym typeface="Arial"/>
              </a:rPr>
              <a:t>devil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b="1" i="1" lang="en" sz="2400">
                <a:latin typeface="Arial"/>
                <a:ea typeface="Arial"/>
                <a:cs typeface="Arial"/>
                <a:sym typeface="Arial"/>
              </a:rPr>
              <a:t>Why he hath thus ensnar'd my soul and body?”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